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753600" cy="1330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7971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C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D.MM.2019"/>
          <p:cNvSpPr txBox="1"/>
          <p:nvPr>
            <p:ph type="body" sz="quarter" idx="13"/>
          </p:nvPr>
        </p:nvSpPr>
        <p:spPr>
          <a:xfrm>
            <a:off x="6426540" y="2463799"/>
            <a:ext cx="2390577" cy="5080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800">
                <a:solidFill>
                  <a:srgbClr val="0497D5"/>
                </a:solidFill>
              </a:defRPr>
            </a:lvl1pPr>
          </a:lstStyle>
          <a:p>
            <a:pPr/>
            <a:r>
              <a:t>DD.MM.2019</a:t>
            </a:r>
          </a:p>
        </p:txBody>
      </p:sp>
      <p:sp>
        <p:nvSpPr>
          <p:cNvPr id="13" name="EVENT TITLE"/>
          <p:cNvSpPr txBox="1"/>
          <p:nvPr>
            <p:ph type="body" sz="quarter" idx="14"/>
          </p:nvPr>
        </p:nvSpPr>
        <p:spPr>
          <a:xfrm>
            <a:off x="1789785" y="2971799"/>
            <a:ext cx="7027333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b="1" sz="4100">
                <a:solidFill>
                  <a:srgbClr val="01933B"/>
                </a:solidFill>
              </a:defRPr>
            </a:lvl1pPr>
          </a:lstStyle>
          <a:p>
            <a:pPr/>
            <a:r>
              <a:t>EVENT TITLE</a:t>
            </a:r>
          </a:p>
        </p:txBody>
      </p:sp>
      <p:sp>
        <p:nvSpPr>
          <p:cNvPr id="14" name="Event Description"/>
          <p:cNvSpPr txBox="1"/>
          <p:nvPr>
            <p:ph type="body" sz="quarter" idx="15"/>
          </p:nvPr>
        </p:nvSpPr>
        <p:spPr>
          <a:xfrm>
            <a:off x="1850883" y="3742728"/>
            <a:ext cx="6966235" cy="609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3500"/>
            </a:lvl1pPr>
          </a:lstStyle>
          <a:p>
            <a:pPr/>
            <a:r>
              <a:t>Event Description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C Front Pag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nergy Poster.002.png" descr="Energy Poster.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13309600"/>
          </a:xfrm>
          <a:prstGeom prst="rect">
            <a:avLst/>
          </a:prstGeom>
          <a:ln w="3175">
            <a:miter lim="400000"/>
          </a:ln>
        </p:spPr>
      </p:pic>
      <p:sp>
        <p:nvSpPr>
          <p:cNvPr id="23" name="DD.MM.2019"/>
          <p:cNvSpPr txBox="1"/>
          <p:nvPr>
            <p:ph type="body" sz="quarter" idx="13"/>
          </p:nvPr>
        </p:nvSpPr>
        <p:spPr>
          <a:xfrm>
            <a:off x="6371309" y="4352328"/>
            <a:ext cx="2390578" cy="5080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800">
                <a:solidFill>
                  <a:srgbClr val="0497D5"/>
                </a:solidFill>
              </a:defRPr>
            </a:lvl1pPr>
          </a:lstStyle>
          <a:p>
            <a:pPr/>
            <a:r>
              <a:t>DD.MM.2019</a:t>
            </a:r>
          </a:p>
        </p:txBody>
      </p:sp>
      <p:sp>
        <p:nvSpPr>
          <p:cNvPr id="24" name="EVENT TITLE"/>
          <p:cNvSpPr txBox="1"/>
          <p:nvPr>
            <p:ph type="body" sz="quarter" idx="14"/>
          </p:nvPr>
        </p:nvSpPr>
        <p:spPr>
          <a:xfrm>
            <a:off x="1734554" y="4860328"/>
            <a:ext cx="7027333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b="1" sz="4100">
                <a:solidFill>
                  <a:srgbClr val="01933B"/>
                </a:solidFill>
              </a:defRPr>
            </a:lvl1pPr>
          </a:lstStyle>
          <a:p>
            <a:pPr/>
            <a:r>
              <a:t>EVENT TITLE</a:t>
            </a:r>
          </a:p>
        </p:txBody>
      </p:sp>
      <p:sp>
        <p:nvSpPr>
          <p:cNvPr id="25" name="Event Description"/>
          <p:cNvSpPr txBox="1"/>
          <p:nvPr>
            <p:ph type="body" sz="quarter" idx="15"/>
          </p:nvPr>
        </p:nvSpPr>
        <p:spPr>
          <a:xfrm>
            <a:off x="1795652" y="5631257"/>
            <a:ext cx="6966235" cy="609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3500"/>
            </a:lvl1pPr>
          </a:lstStyle>
          <a:p>
            <a:pPr/>
            <a:r>
              <a:t>Event Description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C Front P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nergy Poster.003.png" descr="Energy Poster.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13309600"/>
          </a:xfrm>
          <a:prstGeom prst="rect">
            <a:avLst/>
          </a:prstGeom>
          <a:ln w="3175">
            <a:miter lim="400000"/>
          </a:ln>
        </p:spPr>
      </p:pic>
      <p:sp>
        <p:nvSpPr>
          <p:cNvPr id="34" name="DD.MM.2019"/>
          <p:cNvSpPr txBox="1"/>
          <p:nvPr>
            <p:ph type="body" sz="quarter" idx="13"/>
          </p:nvPr>
        </p:nvSpPr>
        <p:spPr>
          <a:xfrm>
            <a:off x="6426540" y="3408064"/>
            <a:ext cx="2390577" cy="5080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800">
                <a:solidFill>
                  <a:srgbClr val="0497D5"/>
                </a:solidFill>
              </a:defRPr>
            </a:lvl1pPr>
          </a:lstStyle>
          <a:p>
            <a:pPr/>
            <a:r>
              <a:t>DD.MM.2019</a:t>
            </a:r>
          </a:p>
        </p:txBody>
      </p:sp>
      <p:sp>
        <p:nvSpPr>
          <p:cNvPr id="35" name="EVENT TITLE"/>
          <p:cNvSpPr txBox="1"/>
          <p:nvPr>
            <p:ph type="body" sz="quarter" idx="14"/>
          </p:nvPr>
        </p:nvSpPr>
        <p:spPr>
          <a:xfrm>
            <a:off x="1789785" y="3916064"/>
            <a:ext cx="7027333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b="1" sz="4100">
                <a:solidFill>
                  <a:srgbClr val="01933B"/>
                </a:solidFill>
              </a:defRPr>
            </a:lvl1pPr>
          </a:lstStyle>
          <a:p>
            <a:pPr/>
            <a:r>
              <a:t>EVENT TITLE</a:t>
            </a:r>
          </a:p>
        </p:txBody>
      </p:sp>
      <p:sp>
        <p:nvSpPr>
          <p:cNvPr id="36" name="Event Description"/>
          <p:cNvSpPr txBox="1"/>
          <p:nvPr>
            <p:ph type="body" sz="quarter" idx="15"/>
          </p:nvPr>
        </p:nvSpPr>
        <p:spPr>
          <a:xfrm>
            <a:off x="995263" y="8972888"/>
            <a:ext cx="7791154" cy="5334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000"/>
            </a:lvl1pPr>
          </a:lstStyle>
          <a:p>
            <a:pPr/>
            <a:r>
              <a:t>Event Description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nergy Poster.004.png" descr="Energy Poster.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13309600"/>
          </a:xfrm>
          <a:prstGeom prst="rect">
            <a:avLst/>
          </a:prstGeom>
          <a:ln w="3175">
            <a:miter lim="400000"/>
          </a:ln>
        </p:spPr>
      </p:pic>
      <p:sp>
        <p:nvSpPr>
          <p:cNvPr id="45" name="DD.MM.2019"/>
          <p:cNvSpPr txBox="1"/>
          <p:nvPr>
            <p:ph type="body" sz="quarter" idx="13"/>
          </p:nvPr>
        </p:nvSpPr>
        <p:spPr>
          <a:xfrm>
            <a:off x="6371309" y="4352328"/>
            <a:ext cx="2390578" cy="5080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800">
                <a:solidFill>
                  <a:srgbClr val="0497D5"/>
                </a:solidFill>
              </a:defRPr>
            </a:lvl1pPr>
          </a:lstStyle>
          <a:p>
            <a:pPr/>
            <a:r>
              <a:t>DD.MM.2019</a:t>
            </a:r>
          </a:p>
        </p:txBody>
      </p:sp>
      <p:sp>
        <p:nvSpPr>
          <p:cNvPr id="46" name="EVENT TITLE"/>
          <p:cNvSpPr txBox="1"/>
          <p:nvPr>
            <p:ph type="body" sz="quarter" idx="14"/>
          </p:nvPr>
        </p:nvSpPr>
        <p:spPr>
          <a:xfrm>
            <a:off x="1734554" y="4860328"/>
            <a:ext cx="7027333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b="1" sz="4100">
                <a:solidFill>
                  <a:srgbClr val="01933B"/>
                </a:solidFill>
              </a:defRPr>
            </a:lvl1pPr>
          </a:lstStyle>
          <a:p>
            <a:pPr/>
            <a:r>
              <a:t>EVENT TITLE</a:t>
            </a:r>
          </a:p>
        </p:txBody>
      </p:sp>
      <p:sp>
        <p:nvSpPr>
          <p:cNvPr id="47" name="Event Description"/>
          <p:cNvSpPr txBox="1"/>
          <p:nvPr>
            <p:ph type="body" sz="quarter" idx="15"/>
          </p:nvPr>
        </p:nvSpPr>
        <p:spPr>
          <a:xfrm>
            <a:off x="1795652" y="5631257"/>
            <a:ext cx="6966235" cy="6096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3500"/>
            </a:lvl1pPr>
          </a:lstStyle>
          <a:p>
            <a:pPr/>
            <a:r>
              <a:t>Event Description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ergy Poster.001.png" descr="Energy Poster.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13309600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714375" y="3187700"/>
            <a:ext cx="8324850" cy="16192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14375" y="4940300"/>
            <a:ext cx="8324850" cy="47148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4688585" y="9969500"/>
            <a:ext cx="371349" cy="373633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b="0"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79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5834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1pPr>
      <a:lvl2pPr marL="10279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2pPr>
      <a:lvl3pPr marL="14724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3pPr>
      <a:lvl4pPr marL="19169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4pPr>
      <a:lvl5pPr marL="23614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5pPr>
      <a:lvl6pPr marL="28059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6pPr>
      <a:lvl7pPr marL="32504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7pPr>
      <a:lvl8pPr marL="36949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8pPr>
      <a:lvl9pPr marL="4139406" marR="0" indent="-583406" algn="l" defTabSz="797189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D439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79718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D.MM.201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DD.MM.2019</a:t>
            </a:r>
          </a:p>
        </p:txBody>
      </p:sp>
      <p:sp>
        <p:nvSpPr>
          <p:cNvPr id="58" name="EVENT TITLE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TITLE</a:t>
            </a:r>
          </a:p>
        </p:txBody>
      </p:sp>
      <p:sp>
        <p:nvSpPr>
          <p:cNvPr id="59" name="Event Description"/>
          <p:cNvSpPr txBox="1"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D.MM.201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DD.MM.2019</a:t>
            </a:r>
          </a:p>
        </p:txBody>
      </p:sp>
      <p:sp>
        <p:nvSpPr>
          <p:cNvPr id="62" name="EVENT TITLE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TITLE</a:t>
            </a:r>
          </a:p>
        </p:txBody>
      </p:sp>
      <p:sp>
        <p:nvSpPr>
          <p:cNvPr id="63" name="Event Description"/>
          <p:cNvSpPr txBox="1"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D.MM.201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DD.MM.2019</a:t>
            </a:r>
          </a:p>
        </p:txBody>
      </p:sp>
      <p:sp>
        <p:nvSpPr>
          <p:cNvPr id="66" name="EVENT TITLE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TITLE</a:t>
            </a:r>
          </a:p>
        </p:txBody>
      </p:sp>
      <p:sp>
        <p:nvSpPr>
          <p:cNvPr id="67" name="Event Description"/>
          <p:cNvSpPr txBox="1"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D.MM.201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DD.MM.2019</a:t>
            </a:r>
          </a:p>
        </p:txBody>
      </p:sp>
      <p:sp>
        <p:nvSpPr>
          <p:cNvPr id="70" name="EVENT TITLE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TITLE</a:t>
            </a:r>
          </a:p>
        </p:txBody>
      </p:sp>
      <p:sp>
        <p:nvSpPr>
          <p:cNvPr id="71" name="Event Description"/>
          <p:cNvSpPr txBox="1"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9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9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9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7971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